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63" r:id="rId1"/>
  </p:sldMasterIdLst>
  <p:sldIdLst>
    <p:sldId id="256" r:id="rId2"/>
    <p:sldId id="258" r:id="rId3"/>
    <p:sldId id="259" r:id="rId4"/>
    <p:sldId id="260" r:id="rId5"/>
    <p:sldId id="264" r:id="rId6"/>
    <p:sldId id="263" r:id="rId7"/>
    <p:sldId id="265" r:id="rId8"/>
    <p:sldId id="266" r:id="rId9"/>
    <p:sldId id="267" r:id="rId10"/>
    <p:sldId id="268" r:id="rId11"/>
    <p:sldId id="270" r:id="rId12"/>
    <p:sldId id="272" r:id="rId13"/>
    <p:sldId id="284" r:id="rId14"/>
    <p:sldId id="280" r:id="rId15"/>
    <p:sldId id="273" r:id="rId16"/>
    <p:sldId id="274" r:id="rId17"/>
    <p:sldId id="289" r:id="rId18"/>
    <p:sldId id="275" r:id="rId19"/>
    <p:sldId id="282" r:id="rId20"/>
    <p:sldId id="277" r:id="rId21"/>
    <p:sldId id="291" r:id="rId22"/>
    <p:sldId id="278" r:id="rId23"/>
    <p:sldId id="292" r:id="rId24"/>
    <p:sldId id="286" r:id="rId25"/>
    <p:sldId id="285" r:id="rId26"/>
    <p:sldId id="287" r:id="rId27"/>
    <p:sldId id="288" r:id="rId28"/>
    <p:sldId id="294" r:id="rId29"/>
    <p:sldId id="295" r:id="rId30"/>
    <p:sldId id="296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F1727500-BBA6-4EC4-A3B5-A1B353295B38}">
          <p14:sldIdLst>
            <p14:sldId id="256"/>
            <p14:sldId id="258"/>
            <p14:sldId id="259"/>
            <p14:sldId id="260"/>
            <p14:sldId id="264"/>
            <p14:sldId id="263"/>
            <p14:sldId id="265"/>
            <p14:sldId id="266"/>
            <p14:sldId id="267"/>
            <p14:sldId id="268"/>
            <p14:sldId id="270"/>
            <p14:sldId id="272"/>
            <p14:sldId id="284"/>
            <p14:sldId id="280"/>
            <p14:sldId id="273"/>
            <p14:sldId id="274"/>
            <p14:sldId id="289"/>
            <p14:sldId id="275"/>
            <p14:sldId id="282"/>
            <p14:sldId id="277"/>
            <p14:sldId id="291"/>
            <p14:sldId id="278"/>
            <p14:sldId id="292"/>
            <p14:sldId id="286"/>
            <p14:sldId id="285"/>
            <p14:sldId id="287"/>
            <p14:sldId id="288"/>
            <p14:sldId id="294"/>
            <p14:sldId id="295"/>
            <p14:sldId id="29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YEONGJU LEE" initials="BL" lastIdx="2" clrIdx="0">
    <p:extLst>
      <p:ext uri="{19B8F6BF-5375-455C-9EA6-DF929625EA0E}">
        <p15:presenceInfo xmlns:p15="http://schemas.microsoft.com/office/powerpoint/2012/main" userId="92ba194c5df5ed99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B606"/>
    <a:srgbClr val="1312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C4B1156A-380E-4F78-BDF5-A606A8083BF9}" styleName="보통 스타일 4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91EBBBCC-DAD2-459C-BE2E-F6DE35CF9A28}" styleName="어두운 스타일 2 - 강조 3/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C0848E-2E2D-4CFC-AD85-9A9E98F14D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C0465A2-6BD8-41B5-A4B0-DDE3573BCF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7E34E5D-E1F5-4D67-A4FB-EA7442DA1F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780B9F-B483-46C3-85E4-579716B5E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AFD7FE-01C3-4002-88CB-8D64AF37D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270692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E06E5AE-2B8D-437F-8C00-985EEA531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CF78DAB-B347-4B08-85C2-30F7B6BCC5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BE31FB1-4B57-4E7E-80FC-CE2690DC8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F20674C-E629-4ABC-BCD4-CA5BBAEF0C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2525668-B1C4-42B0-ABBF-10A691291F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D6AB569-F0DC-48B7-AA86-C761AA550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44131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49F4B7-2907-4BCB-A4B3-92D5EC792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286B5D3-7704-4F0E-965D-B0E93F3A33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2C1F88-5065-4294-806A-09B8383DB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CDFA3F-7F81-47C6-AC1D-12A9AE5BD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98AD5F-D947-4F84-AEAD-DAB5F973D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4448033" y="5141700"/>
            <a:ext cx="274320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8" name="그림 13">
            <a:extLst>
              <a:ext uri="{FF2B5EF4-FFF2-40B4-BE49-F238E27FC236}">
                <a16:creationId xmlns:a16="http://schemas.microsoft.com/office/drawing/2014/main" id="{5C5263C5-9797-4890-BB4D-119559A277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15" y="6356350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80501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AFE6511-2CCF-4EB5-A870-C2BAAFE9A3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FEDD756-3948-4094-A29E-F469BCBDED7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F1AEA71-83FD-4872-9668-B476846BE7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861F6C-98F2-4680-874B-10745D9A7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BB52537-CE9F-4CD9-9EFE-7CA8CC68C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39716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71BDC7-C785-4444-A9F7-C29B2B782B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801930-E59E-4386-99F4-B5F10741D4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4D59B3-C1B1-4282-A1DE-CA2939B98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5DE9BD-AA8D-4D15-82DA-E91C647C95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164AF2-00E4-43BA-98FC-B79BD1329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067635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73647E0-9CC4-4071-96F6-F27B2C7F8D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C29A4ED-0645-4895-8E19-0804B33FB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E63561D-A3C3-4BB7-B205-8B2EC6270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FD0C517-57B2-4330-9CFE-B7FEDF5B6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D807C9-2A47-415D-A986-5FE3A55821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978847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C4579F-501E-47C0-9876-AF8D3486D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2C42A1-1837-4E1D-A79F-6C24C4B81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8931C31-DC83-48F1-A57B-B7FA9FF226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666ADFA-5784-4EE3-ADFA-AA9F03247A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F4921C1-0707-466A-92BA-5996E2B4D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그림 13">
            <a:extLst>
              <a:ext uri="{FF2B5EF4-FFF2-40B4-BE49-F238E27FC236}">
                <a16:creationId xmlns:a16="http://schemas.microsoft.com/office/drawing/2014/main" id="{AB6F5DBE-8090-43BA-9FE7-6225ACEC08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15" y="6356350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036700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692719-26B5-484A-8936-89A0207F75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5039AB-EB4A-4796-A511-3022FBFF97B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18208A7-1536-4EA5-AF21-40501C06DE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F72EB33-295D-4A61-885C-B3130D7BE9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866D2A7-75AA-4F0A-A138-E5F490830D3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1884938-F7EA-4436-82EC-24C152D7B2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31174C2-E067-4DF8-9C1F-DD7B1D74F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94FFF7F-ED1D-46EC-B775-000F9A2243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0032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927DD-2C48-4485-BF56-43C52C72C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804B65C-851E-43AF-BA86-9A8CBBBCE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A826D7C-12B8-4298-8EA3-468DC152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2E8840F-8305-4226-892F-8E1499BE9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269194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F303B-6BE8-43F6-B158-584210425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EAFBF8-8CC3-4FDC-A804-4591058EC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5CB0AB-B0CE-48A8-82A0-B237238825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12508E-7CC2-46FA-8356-47AF2CEBB4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424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E7F942F-DBDC-4A2D-8137-D350A39B9E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8DF5801-D923-4356-9884-E52661AAF3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그림 개체 틀 5">
            <a:extLst>
              <a:ext uri="{FF2B5EF4-FFF2-40B4-BE49-F238E27FC236}">
                <a16:creationId xmlns:a16="http://schemas.microsoft.com/office/drawing/2014/main" id="{3F151239-42E7-457F-9890-7475F4A59E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153400" y="6303418"/>
            <a:ext cx="1705475" cy="470987"/>
          </a:xfrm>
        </p:spPr>
        <p:txBody>
          <a:bodyPr/>
          <a:lstStyle/>
          <a:p>
            <a:endParaRPr lang="ko-KR" altLang="en-US" dirty="0"/>
          </a:p>
        </p:txBody>
      </p:sp>
      <p:pic>
        <p:nvPicPr>
          <p:cNvPr id="7" name="그림 13">
            <a:extLst>
              <a:ext uri="{FF2B5EF4-FFF2-40B4-BE49-F238E27FC236}">
                <a16:creationId xmlns:a16="http://schemas.microsoft.com/office/drawing/2014/main" id="{D61F8007-334E-4FD6-8E23-5D63E347109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615" y="6356350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650122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D0026E-C4A7-4247-955A-13D9735A1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640E854-D08E-4D2F-BE2D-9F8234D59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2B0FC9A-9A22-455F-98EE-7B4CBBA16B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21DD8F6-CD83-4D5A-B619-38CF7FB7C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C56DA7E-8245-43D7-91D4-E7DD3B11C0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4712402-4F73-47A1-B82B-4BB5CE524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1265952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312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845C99F-0735-4E0B-B17B-3F297E76FB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490892B-0F0B-414F-8F6F-481D102D2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065A37-D21D-4316-800A-9E63A9F053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6E202-B606-4609-B914-27C9371A1F6D}" type="datetime1">
              <a:rPr lang="en-US" smtClean="0"/>
              <a:t>12/24/2019</a:t>
            </a:fld>
            <a:endParaRPr 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87F356-6F41-4D51-AD94-96FDD3D163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1F110-BC2A-409E-87A9-0E8BC93777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7618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4" r:id="rId1"/>
    <p:sldLayoutId id="2147483865" r:id="rId2"/>
    <p:sldLayoutId id="2147483866" r:id="rId3"/>
    <p:sldLayoutId id="2147483867" r:id="rId4"/>
    <p:sldLayoutId id="2147483868" r:id="rId5"/>
    <p:sldLayoutId id="2147483869" r:id="rId6"/>
    <p:sldLayoutId id="2147483875" r:id="rId7"/>
    <p:sldLayoutId id="2147483870" r:id="rId8"/>
    <p:sldLayoutId id="2147483871" r:id="rId9"/>
    <p:sldLayoutId id="2147483872" r:id="rId10"/>
    <p:sldLayoutId id="2147483873" r:id="rId11"/>
    <p:sldLayoutId id="2147483874" r:id="rId12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13" Type="http://schemas.openxmlformats.org/officeDocument/2006/relationships/image" Target="../media/image15.jpg"/><Relationship Id="rId3" Type="http://schemas.openxmlformats.org/officeDocument/2006/relationships/image" Target="../media/image5.png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6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.png"/><Relationship Id="rId11" Type="http://schemas.openxmlformats.org/officeDocument/2006/relationships/image" Target="../media/image13.jp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image" Target="../media/image6.gif"/><Relationship Id="rId9" Type="http://schemas.openxmlformats.org/officeDocument/2006/relationships/image" Target="../media/image11.gif"/><Relationship Id="rId1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CB4DE1-180A-4882-BA16-F132924CE8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noFill/>
        </p:spPr>
        <p:txBody>
          <a:bodyPr/>
          <a:lstStyle/>
          <a:p>
            <a:r>
              <a:rPr lang="en-US" altLang="ko-KR" b="1" i="1" dirty="0">
                <a:solidFill>
                  <a:schemeClr val="bg1"/>
                </a:solidFill>
              </a:rPr>
              <a:t>Food</a:t>
            </a:r>
            <a:r>
              <a:rPr lang="en-US" altLang="ko-KR" b="1" i="1" dirty="0">
                <a:solidFill>
                  <a:srgbClr val="FFB606"/>
                </a:solidFill>
              </a:rPr>
              <a:t> Fun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159F7A-9A08-46E6-A51B-D100A2071E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943085"/>
          </a:xfrm>
        </p:spPr>
        <p:txBody>
          <a:bodyPr>
            <a:normAutofit fontScale="92500" lnSpcReduction="20000"/>
          </a:bodyPr>
          <a:lstStyle/>
          <a:p>
            <a:endParaRPr kumimoji="1" lang="en-US" altLang="ko-KR" sz="1800" dirty="0">
              <a:solidFill>
                <a:schemeClr val="bg1"/>
              </a:solidFill>
            </a:endParaRPr>
          </a:p>
          <a:p>
            <a:r>
              <a:rPr kumimoji="1" lang="en-US" altLang="ko-KR" sz="1800" dirty="0">
                <a:solidFill>
                  <a:schemeClr val="bg1"/>
                </a:solidFill>
              </a:rPr>
              <a:t>							</a:t>
            </a:r>
          </a:p>
          <a:p>
            <a:r>
              <a:rPr kumimoji="1" lang="en-US" altLang="ko-KR" sz="1800" dirty="0">
                <a:solidFill>
                  <a:schemeClr val="bg1"/>
                </a:solidFill>
              </a:rPr>
              <a:t>							</a:t>
            </a:r>
          </a:p>
          <a:p>
            <a:r>
              <a:rPr kumimoji="1" lang="en-US" altLang="ko-KR" sz="1800" dirty="0">
                <a:solidFill>
                  <a:schemeClr val="bg1"/>
                </a:solidFill>
              </a:rPr>
              <a:t>						</a:t>
            </a:r>
            <a:r>
              <a:rPr kumimoji="1" lang="ko-KR" altLang="en-US" sz="1800" dirty="0" err="1">
                <a:solidFill>
                  <a:schemeClr val="bg1"/>
                </a:solidFill>
              </a:rPr>
              <a:t>이병주</a:t>
            </a:r>
            <a:r>
              <a:rPr kumimoji="1" lang="en-US" altLang="ko-KR" sz="1800" dirty="0">
                <a:solidFill>
                  <a:schemeClr val="bg1"/>
                </a:solidFill>
              </a:rPr>
              <a:t> </a:t>
            </a:r>
          </a:p>
          <a:p>
            <a:r>
              <a:rPr kumimoji="1" lang="en-US" altLang="ko-KR" sz="1800" dirty="0">
                <a:solidFill>
                  <a:schemeClr val="bg1"/>
                </a:solidFill>
              </a:rPr>
              <a:t>						</a:t>
            </a:r>
            <a:r>
              <a:rPr kumimoji="1" lang="ko-KR" altLang="en-US" sz="1800" dirty="0">
                <a:solidFill>
                  <a:schemeClr val="bg1"/>
                </a:solidFill>
              </a:rPr>
              <a:t>한진희</a:t>
            </a:r>
            <a:endParaRPr kumimoji="1" lang="en-US" altLang="ko-KR" sz="1800" dirty="0">
              <a:solidFill>
                <a:schemeClr val="bg1"/>
              </a:solidFill>
            </a:endParaRPr>
          </a:p>
          <a:p>
            <a:r>
              <a:rPr kumimoji="1" lang="en-US" altLang="ko-KR" sz="1800" dirty="0">
                <a:solidFill>
                  <a:schemeClr val="bg1"/>
                </a:solidFill>
              </a:rPr>
              <a:t>						</a:t>
            </a:r>
            <a:r>
              <a:rPr kumimoji="1" lang="ko-KR" altLang="en-US" sz="1800" dirty="0" err="1">
                <a:solidFill>
                  <a:schemeClr val="bg1"/>
                </a:solidFill>
              </a:rPr>
              <a:t>전영재</a:t>
            </a:r>
            <a:r>
              <a:rPr kumimoji="1" lang="en-US" altLang="ko-KR" sz="1800" dirty="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41F7B4-BD91-43D6-B371-F5F96B8498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972" y="2483087"/>
            <a:ext cx="914528" cy="1705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7CC5C9A-5536-44BB-8B81-20FCCE0884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0" y="6338200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34847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698" y="1034926"/>
            <a:ext cx="3795002" cy="4570534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8971D-9F80-44F1-8F5A-4C64B9EDA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8757" y="1034926"/>
            <a:ext cx="3734486" cy="458187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0" y="0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회원관리 </a:t>
            </a:r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>
                <a:solidFill>
                  <a:schemeClr val="bg1"/>
                </a:solidFill>
              </a:rPr>
              <a:t>회원가입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7968F7D-651E-46CB-8A4B-DA3251FC1FB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4674" y="3643666"/>
            <a:ext cx="4129230" cy="1561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416ACA6-69B0-4B74-937A-4ADB660923EA}"/>
              </a:ext>
            </a:extLst>
          </p:cNvPr>
          <p:cNvSpPr/>
          <p:nvPr/>
        </p:nvSpPr>
        <p:spPr>
          <a:xfrm>
            <a:off x="438046" y="1698463"/>
            <a:ext cx="1025236" cy="1801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2124D71-F6F8-4C09-9C9D-0A0875400354}"/>
              </a:ext>
            </a:extLst>
          </p:cNvPr>
          <p:cNvSpPr/>
          <p:nvPr/>
        </p:nvSpPr>
        <p:spPr>
          <a:xfrm>
            <a:off x="4228757" y="1752175"/>
            <a:ext cx="1043150" cy="2527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50E7C7B-B654-4BEB-A421-D639F0BFD0EC}"/>
              </a:ext>
            </a:extLst>
          </p:cNvPr>
          <p:cNvSpPr/>
          <p:nvPr/>
        </p:nvSpPr>
        <p:spPr>
          <a:xfrm>
            <a:off x="4297647" y="4559635"/>
            <a:ext cx="3283528" cy="3463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601AA4AB-2FAD-4029-8711-79DB0150E3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5063" y="1249592"/>
            <a:ext cx="4129619" cy="217940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185D18E-B53A-460F-9E76-D4965650B59A}"/>
              </a:ext>
            </a:extLst>
          </p:cNvPr>
          <p:cNvSpPr txBox="1"/>
          <p:nvPr/>
        </p:nvSpPr>
        <p:spPr>
          <a:xfrm>
            <a:off x="10822464" y="834482"/>
            <a:ext cx="11222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B606"/>
                </a:solidFill>
              </a:rPr>
              <a:t>등급주기</a:t>
            </a:r>
          </a:p>
        </p:txBody>
      </p:sp>
    </p:spTree>
    <p:extLst>
      <p:ext uri="{BB962C8B-B14F-4D97-AF65-F5344CB8AC3E}">
        <p14:creationId xmlns:p14="http://schemas.microsoft.com/office/powerpoint/2010/main" val="3556482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94788" y="508336"/>
            <a:ext cx="3358591" cy="4001727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-1" y="0"/>
            <a:ext cx="3796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회원관리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회원가입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유효성검사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6ACA6-69B0-4B74-937A-4ADB660923EA}"/>
              </a:ext>
            </a:extLst>
          </p:cNvPr>
          <p:cNvSpPr/>
          <p:nvPr/>
        </p:nvSpPr>
        <p:spPr>
          <a:xfrm>
            <a:off x="4241564" y="1805576"/>
            <a:ext cx="2244437" cy="193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A44C46B-E11F-4725-8A28-8A0AB1E330B1}"/>
              </a:ext>
            </a:extLst>
          </p:cNvPr>
          <p:cNvSpPr/>
          <p:nvPr/>
        </p:nvSpPr>
        <p:spPr>
          <a:xfrm>
            <a:off x="4345701" y="2640450"/>
            <a:ext cx="1759529" cy="19396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5B05E57-DEBE-456A-805B-8EA5F3BB1461}"/>
              </a:ext>
            </a:extLst>
          </p:cNvPr>
          <p:cNvSpPr/>
          <p:nvPr/>
        </p:nvSpPr>
        <p:spPr>
          <a:xfrm>
            <a:off x="4324691" y="3452857"/>
            <a:ext cx="1759529" cy="1939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61AC78E-295B-44C5-A48A-9351B60E21E8}"/>
              </a:ext>
            </a:extLst>
          </p:cNvPr>
          <p:cNvSpPr/>
          <p:nvPr/>
        </p:nvSpPr>
        <p:spPr>
          <a:xfrm>
            <a:off x="4285972" y="3752523"/>
            <a:ext cx="1039092" cy="193963"/>
          </a:xfrm>
          <a:prstGeom prst="rect">
            <a:avLst/>
          </a:prstGeom>
          <a:noFill/>
          <a:ln w="28575">
            <a:solidFill>
              <a:srgbClr val="FFB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99236A3-C464-41F1-9E23-00699F9A62EB}"/>
              </a:ext>
            </a:extLst>
          </p:cNvPr>
          <p:cNvSpPr/>
          <p:nvPr/>
        </p:nvSpPr>
        <p:spPr>
          <a:xfrm>
            <a:off x="4345772" y="4059010"/>
            <a:ext cx="886692" cy="193963"/>
          </a:xfrm>
          <a:prstGeom prst="rect">
            <a:avLst/>
          </a:prstGeom>
          <a:noFill/>
          <a:ln w="28575">
            <a:solidFill>
              <a:srgbClr val="FFB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3533FB-51AB-428C-BD8C-230BB5FDE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838" y="932952"/>
            <a:ext cx="3648307" cy="453917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F152E8D-9697-424A-B0BD-489E8E3F13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0512" y="323165"/>
            <a:ext cx="4070658" cy="5841362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3A158FE-5D93-40FD-81F1-F06A272D1F5E}"/>
              </a:ext>
            </a:extLst>
          </p:cNvPr>
          <p:cNvCxnSpPr>
            <a:stCxn id="13" idx="1"/>
          </p:cNvCxnSpPr>
          <p:nvPr/>
        </p:nvCxnSpPr>
        <p:spPr>
          <a:xfrm flipH="1">
            <a:off x="3692008" y="1902558"/>
            <a:ext cx="549556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BF4B5506-2FCC-47CB-A6FE-0DBC9CA7A53B}"/>
              </a:ext>
            </a:extLst>
          </p:cNvPr>
          <p:cNvCxnSpPr>
            <a:cxnSpLocks/>
          </p:cNvCxnSpPr>
          <p:nvPr/>
        </p:nvCxnSpPr>
        <p:spPr>
          <a:xfrm flipV="1">
            <a:off x="6084220" y="2726198"/>
            <a:ext cx="1764152" cy="1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13BED73-6509-4785-8802-C6EB86D5AE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6145" y="4633412"/>
            <a:ext cx="4113267" cy="1934517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9324EFC-954E-4A78-B681-D8C9524B5794}"/>
              </a:ext>
            </a:extLst>
          </p:cNvPr>
          <p:cNvCxnSpPr/>
          <p:nvPr/>
        </p:nvCxnSpPr>
        <p:spPr>
          <a:xfrm>
            <a:off x="4805518" y="4265263"/>
            <a:ext cx="0" cy="330548"/>
          </a:xfrm>
          <a:prstGeom prst="straightConnector1">
            <a:avLst/>
          </a:prstGeom>
          <a:ln w="28575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D8146720-A31D-4023-BC0C-C766563C7B56}"/>
              </a:ext>
            </a:extLst>
          </p:cNvPr>
          <p:cNvSpPr txBox="1"/>
          <p:nvPr/>
        </p:nvSpPr>
        <p:spPr>
          <a:xfrm>
            <a:off x="3242506" y="5412015"/>
            <a:ext cx="156301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B606"/>
                </a:solidFill>
              </a:rPr>
              <a:t>사업자번호</a:t>
            </a:r>
            <a:endParaRPr lang="en-US" altLang="ko-KR" sz="1400" b="1" dirty="0">
              <a:solidFill>
                <a:srgbClr val="FFB606"/>
              </a:solidFill>
            </a:endParaRPr>
          </a:p>
          <a:p>
            <a:r>
              <a:rPr lang="ko-KR" altLang="en-US" sz="1400" b="1" dirty="0">
                <a:solidFill>
                  <a:srgbClr val="FFB606"/>
                </a:solidFill>
              </a:rPr>
              <a:t>자동 하이픈</a:t>
            </a:r>
            <a:endParaRPr lang="en-US" altLang="ko-KR" sz="1400" b="1" dirty="0">
              <a:solidFill>
                <a:srgbClr val="FFB606"/>
              </a:solidFill>
            </a:endParaRPr>
          </a:p>
          <a:p>
            <a:r>
              <a:rPr lang="ko-KR" altLang="en-US" sz="1400" b="1" dirty="0">
                <a:solidFill>
                  <a:srgbClr val="FFB606"/>
                </a:solidFill>
              </a:rPr>
              <a:t>숫자만 입력가능</a:t>
            </a:r>
          </a:p>
        </p:txBody>
      </p:sp>
    </p:spTree>
    <p:extLst>
      <p:ext uri="{BB962C8B-B14F-4D97-AF65-F5344CB8AC3E}">
        <p14:creationId xmlns:p14="http://schemas.microsoft.com/office/powerpoint/2010/main" val="104867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관리자</a:t>
            </a:r>
          </a:p>
        </p:txBody>
      </p:sp>
    </p:spTree>
    <p:extLst>
      <p:ext uri="{BB962C8B-B14F-4D97-AF65-F5344CB8AC3E}">
        <p14:creationId xmlns:p14="http://schemas.microsoft.com/office/powerpoint/2010/main" val="30397735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0" y="0"/>
            <a:ext cx="49231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관리자 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05C984C4-54FA-447D-9226-A1C14BD560B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33" y="816681"/>
            <a:ext cx="5270318" cy="3677559"/>
          </a:xfr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1BA84729-1B90-4F1D-9DEF-ACB0F74135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299" y="816682"/>
            <a:ext cx="5181600" cy="3662929"/>
          </a:xfr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EF0D662-6213-4216-B995-EE0F33311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8488" y="4759589"/>
            <a:ext cx="7959829" cy="1951898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8DF7BD-1392-4A76-9B09-75657CAB42B6}"/>
              </a:ext>
            </a:extLst>
          </p:cNvPr>
          <p:cNvSpPr/>
          <p:nvPr/>
        </p:nvSpPr>
        <p:spPr>
          <a:xfrm>
            <a:off x="351299" y="1571623"/>
            <a:ext cx="2484582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38BA51-92A3-4CA5-86FE-4F29CC4CC25D}"/>
              </a:ext>
            </a:extLst>
          </p:cNvPr>
          <p:cNvSpPr txBox="1"/>
          <p:nvPr/>
        </p:nvSpPr>
        <p:spPr>
          <a:xfrm>
            <a:off x="8522717" y="5563468"/>
            <a:ext cx="16256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0000"/>
                </a:solidFill>
              </a:rPr>
              <a:t>관리자 페이지 탭 구현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9FDF9D6-F582-4E65-B578-FC1D43783EF4}"/>
              </a:ext>
            </a:extLst>
          </p:cNvPr>
          <p:cNvSpPr/>
          <p:nvPr/>
        </p:nvSpPr>
        <p:spPr>
          <a:xfrm>
            <a:off x="6419664" y="1294532"/>
            <a:ext cx="2392219" cy="2770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21917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9529" y="1136289"/>
            <a:ext cx="5620198" cy="430133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0" y="0"/>
            <a:ext cx="2549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관리자 </a:t>
            </a:r>
            <a:r>
              <a:rPr lang="en-US" altLang="ko-KR" dirty="0">
                <a:solidFill>
                  <a:schemeClr val="bg1"/>
                </a:solidFill>
              </a:rPr>
              <a:t>- Notice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416ACA6-69B0-4B74-937A-4ADB660923EA}"/>
              </a:ext>
            </a:extLst>
          </p:cNvPr>
          <p:cNvSpPr/>
          <p:nvPr/>
        </p:nvSpPr>
        <p:spPr>
          <a:xfrm>
            <a:off x="381735" y="1638494"/>
            <a:ext cx="2369853" cy="4178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45ED8D5-28CA-4A0E-93CD-8C9E51F95E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1064415"/>
            <a:ext cx="6013143" cy="472917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FB12B8A-F069-45A0-9BD6-9AD3D17314C0}"/>
              </a:ext>
            </a:extLst>
          </p:cNvPr>
          <p:cNvSpPr txBox="1"/>
          <p:nvPr/>
        </p:nvSpPr>
        <p:spPr>
          <a:xfrm>
            <a:off x="1448497" y="2147873"/>
            <a:ext cx="26061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>
                <a:solidFill>
                  <a:srgbClr val="FF0000"/>
                </a:solidFill>
              </a:rPr>
              <a:t>중요공지사항 </a:t>
            </a:r>
            <a:r>
              <a:rPr lang="ko-KR" altLang="en-US" sz="1400" b="1" dirty="0" err="1">
                <a:solidFill>
                  <a:srgbClr val="FF0000"/>
                </a:solidFill>
              </a:rPr>
              <a:t>빨간박스</a:t>
            </a:r>
            <a:r>
              <a:rPr lang="ko-KR" altLang="en-US" sz="1400" b="1" dirty="0">
                <a:solidFill>
                  <a:srgbClr val="FF0000"/>
                </a:solidFill>
              </a:rPr>
              <a:t> 표시</a:t>
            </a:r>
            <a:r>
              <a:rPr lang="en-US" altLang="ko-KR" sz="1400" b="1" dirty="0">
                <a:solidFill>
                  <a:srgbClr val="FF0000"/>
                </a:solidFill>
              </a:rPr>
              <a:t> </a:t>
            </a:r>
          </a:p>
          <a:p>
            <a:r>
              <a:rPr lang="ko-KR" altLang="en-US" sz="1400" b="1" dirty="0">
                <a:solidFill>
                  <a:srgbClr val="FF0000"/>
                </a:solidFill>
              </a:rPr>
              <a:t>중요공지사항 상위에 고정</a:t>
            </a:r>
          </a:p>
        </p:txBody>
      </p:sp>
    </p:spTree>
    <p:extLst>
      <p:ext uri="{BB962C8B-B14F-4D97-AF65-F5344CB8AC3E}">
        <p14:creationId xmlns:p14="http://schemas.microsoft.com/office/powerpoint/2010/main" val="210595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음식점 </a:t>
            </a:r>
            <a:r>
              <a:rPr lang="en-US" altLang="ko-KR" sz="2800" dirty="0">
                <a:solidFill>
                  <a:schemeClr val="bg1"/>
                </a:solidFill>
              </a:rPr>
              <a:t>(</a:t>
            </a:r>
            <a:r>
              <a:rPr lang="ko-KR" altLang="en-US" sz="2800" dirty="0">
                <a:solidFill>
                  <a:schemeClr val="bg1"/>
                </a:solidFill>
              </a:rPr>
              <a:t>기업회원</a:t>
            </a:r>
            <a:r>
              <a:rPr lang="en-US" altLang="ko-KR" sz="2800" dirty="0">
                <a:solidFill>
                  <a:schemeClr val="bg1"/>
                </a:solidFill>
              </a:rPr>
              <a:t>)</a:t>
            </a:r>
            <a:endParaRPr lang="ko-KR" alt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532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4404" y="1133274"/>
            <a:ext cx="5622102" cy="4437016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8971D-9F80-44F1-8F5A-4C64B9EDA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646331"/>
            <a:ext cx="5871596" cy="5418909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-1" y="0"/>
            <a:ext cx="338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음식점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기업회원</a:t>
            </a:r>
            <a:r>
              <a:rPr lang="en-US" altLang="ko-KR" dirty="0">
                <a:solidFill>
                  <a:schemeClr val="bg1"/>
                </a:solidFill>
              </a:rPr>
              <a:t>) – </a:t>
            </a:r>
            <a:r>
              <a:rPr lang="ko-KR" altLang="en-US" dirty="0">
                <a:solidFill>
                  <a:schemeClr val="bg1"/>
                </a:solidFill>
              </a:rPr>
              <a:t>주소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1149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8971D-9F80-44F1-8F5A-4C64B9EDA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0891" y="907174"/>
            <a:ext cx="5795109" cy="541272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-1" y="0"/>
            <a:ext cx="338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음식점 </a:t>
            </a:r>
            <a:r>
              <a:rPr lang="en-US" altLang="ko-KR" dirty="0">
                <a:solidFill>
                  <a:schemeClr val="bg1"/>
                </a:solidFill>
              </a:rPr>
              <a:t>(</a:t>
            </a:r>
            <a:r>
              <a:rPr lang="ko-KR" altLang="en-US" dirty="0">
                <a:solidFill>
                  <a:schemeClr val="bg1"/>
                </a:solidFill>
              </a:rPr>
              <a:t>기업회원</a:t>
            </a:r>
            <a:r>
              <a:rPr lang="en-US" altLang="ko-KR" dirty="0">
                <a:solidFill>
                  <a:schemeClr val="bg1"/>
                </a:solidFill>
              </a:rPr>
              <a:t>) – </a:t>
            </a:r>
            <a:r>
              <a:rPr lang="ko-KR" altLang="en-US" dirty="0">
                <a:solidFill>
                  <a:schemeClr val="bg1"/>
                </a:solidFill>
              </a:rPr>
              <a:t>주소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317571" y="1908590"/>
            <a:ext cx="6676087" cy="3040820"/>
          </a:xfrm>
        </p:spPr>
      </p:pic>
    </p:spTree>
    <p:extLst>
      <p:ext uri="{BB962C8B-B14F-4D97-AF65-F5344CB8AC3E}">
        <p14:creationId xmlns:p14="http://schemas.microsoft.com/office/powerpoint/2010/main" val="12203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메뉴</a:t>
            </a:r>
          </a:p>
        </p:txBody>
      </p:sp>
    </p:spTree>
    <p:extLst>
      <p:ext uri="{BB962C8B-B14F-4D97-AF65-F5344CB8AC3E}">
        <p14:creationId xmlns:p14="http://schemas.microsoft.com/office/powerpoint/2010/main" val="185393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364" y="781520"/>
            <a:ext cx="5752636" cy="257842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-1" y="0"/>
            <a:ext cx="52000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메뉴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en-US" altLang="ko-KR" dirty="0" err="1">
                <a:solidFill>
                  <a:schemeClr val="bg1"/>
                </a:solidFill>
              </a:rPr>
              <a:t>MenuList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MenuSelect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MenuUpdate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712357A-FCFA-4D86-91EA-4C54DC6BA07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37" y="781520"/>
            <a:ext cx="5810529" cy="2578422"/>
          </a:xfr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C746B19-29FF-4259-82F9-920D2E8BDE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9201" y="3633247"/>
            <a:ext cx="5519653" cy="264748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CCF29CD5-8906-4DAE-8AD4-A47F72721FB9}"/>
              </a:ext>
            </a:extLst>
          </p:cNvPr>
          <p:cNvSpPr/>
          <p:nvPr/>
        </p:nvSpPr>
        <p:spPr>
          <a:xfrm>
            <a:off x="6299201" y="6049818"/>
            <a:ext cx="803563" cy="23090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4E3359E6-13CD-4A45-948B-481FF146BC73}"/>
              </a:ext>
            </a:extLst>
          </p:cNvPr>
          <p:cNvCxnSpPr>
            <a:cxnSpLocks/>
            <a:stCxn id="10" idx="1"/>
          </p:cNvCxnSpPr>
          <p:nvPr/>
        </p:nvCxnSpPr>
        <p:spPr>
          <a:xfrm rot="10800000">
            <a:off x="4230255" y="5264729"/>
            <a:ext cx="2068946" cy="90054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7ACBB18B-32D0-4D13-97F8-23C8E75FA1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4314858"/>
            <a:ext cx="3554627" cy="231332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5E04A3C-7B32-4C2B-912F-42EE379AF4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146" y="3703198"/>
            <a:ext cx="3554627" cy="42545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B4239F84-BDA0-48F6-8F73-A8E612509FE0}"/>
              </a:ext>
            </a:extLst>
          </p:cNvPr>
          <p:cNvSpPr txBox="1"/>
          <p:nvPr/>
        </p:nvSpPr>
        <p:spPr>
          <a:xfrm>
            <a:off x="4230254" y="4314858"/>
            <a:ext cx="176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rgbClr val="FFB606"/>
                </a:solidFill>
              </a:rPr>
              <a:t>첨부한 파일사진으로 변경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76AC7EF-83CE-427C-8618-FDEA567FA652}"/>
              </a:ext>
            </a:extLst>
          </p:cNvPr>
          <p:cNvSpPr/>
          <p:nvPr/>
        </p:nvSpPr>
        <p:spPr>
          <a:xfrm>
            <a:off x="6299201" y="3667639"/>
            <a:ext cx="2262908" cy="2346620"/>
          </a:xfrm>
          <a:prstGeom prst="rect">
            <a:avLst/>
          </a:prstGeom>
          <a:noFill/>
          <a:ln w="28575">
            <a:solidFill>
              <a:srgbClr val="FFB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034C5C7-BF23-43D6-82BF-B1F83C35B2D9}"/>
              </a:ext>
            </a:extLst>
          </p:cNvPr>
          <p:cNvCxnSpPr/>
          <p:nvPr/>
        </p:nvCxnSpPr>
        <p:spPr>
          <a:xfrm flipH="1">
            <a:off x="5892800" y="4483964"/>
            <a:ext cx="406401" cy="0"/>
          </a:xfrm>
          <a:prstGeom prst="straightConnector1">
            <a:avLst/>
          </a:prstGeom>
          <a:ln>
            <a:solidFill>
              <a:srgbClr val="FFB6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168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453209-1344-4298-9128-30BA9B627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98853" y="962889"/>
            <a:ext cx="4013685" cy="2578360"/>
          </a:xfrm>
        </p:spPr>
        <p:txBody>
          <a:bodyPr>
            <a:normAutofit/>
          </a:bodyPr>
          <a:lstStyle/>
          <a:p>
            <a:r>
              <a:rPr lang="en-US" altLang="ko-KR" sz="4800" b="1" i="1" dirty="0">
                <a:solidFill>
                  <a:srgbClr val="FFB606"/>
                </a:solidFill>
              </a:rPr>
              <a:t>C</a:t>
            </a:r>
            <a:r>
              <a:rPr lang="en-US" altLang="ko-KR" sz="4800" b="1" i="1" dirty="0">
                <a:solidFill>
                  <a:schemeClr val="bg1"/>
                </a:solidFill>
              </a:rPr>
              <a:t>O</a:t>
            </a:r>
            <a:r>
              <a:rPr lang="en-US" altLang="ko-KR" sz="4800" b="1" i="1" dirty="0">
                <a:solidFill>
                  <a:srgbClr val="FFB606"/>
                </a:solidFill>
              </a:rPr>
              <a:t>NTENTS</a:t>
            </a:r>
            <a:endParaRPr lang="ko-KR" altLang="en-US" sz="4800" dirty="0">
              <a:solidFill>
                <a:srgbClr val="FFB606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29F041-EE64-4833-B5DE-E5011851A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27362" y="1003457"/>
            <a:ext cx="4691270" cy="5075583"/>
          </a:xfrm>
        </p:spPr>
        <p:txBody>
          <a:bodyPr>
            <a:normAutofit/>
          </a:bodyPr>
          <a:lstStyle/>
          <a:p>
            <a:pPr marL="571500" indent="-571500">
              <a:buFont typeface="+mj-lt"/>
              <a:buAutoNum type="romanUcPeriod"/>
            </a:pPr>
            <a:r>
              <a:rPr lang="ko-KR" altLang="en-US" sz="2400" dirty="0">
                <a:solidFill>
                  <a:schemeClr val="bg1"/>
                </a:solidFill>
                <a:latin typeface="HY견고딕" panose="02030600000101010101"/>
              </a:rPr>
              <a:t>프로젝트 개요</a:t>
            </a:r>
            <a:endParaRPr lang="en-US" altLang="ko-KR" sz="2400" dirty="0">
              <a:solidFill>
                <a:schemeClr val="bg1"/>
              </a:solidFill>
              <a:latin typeface="HY견고딕" panose="02030600000101010101"/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lvl="1"/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프로젝트 소개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 개발 구축환경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</a:rPr>
              <a:t> ER</a:t>
            </a:r>
            <a:r>
              <a:rPr lang="ko-KR" altLang="en-US" sz="2000" dirty="0">
                <a:solidFill>
                  <a:schemeClr val="bg1"/>
                </a:solidFill>
              </a:rPr>
              <a:t>다이어그램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 sz="28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 sz="2400" dirty="0">
                <a:solidFill>
                  <a:schemeClr val="bg1"/>
                </a:solidFill>
              </a:rPr>
              <a:t>설계 및 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r>
              <a:rPr lang="en-US" altLang="ko-KR" sz="2000" dirty="0">
                <a:solidFill>
                  <a:schemeClr val="bg1"/>
                </a:solidFill>
              </a:rPr>
              <a:t> </a:t>
            </a:r>
            <a:r>
              <a:rPr lang="ko-KR" altLang="en-US" sz="2000" dirty="0">
                <a:solidFill>
                  <a:schemeClr val="bg1"/>
                </a:solidFill>
              </a:rPr>
              <a:t>사이트설계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lvl="1"/>
            <a:r>
              <a:rPr lang="ko-KR" altLang="en-US" sz="2000" dirty="0">
                <a:solidFill>
                  <a:schemeClr val="bg1"/>
                </a:solidFill>
              </a:rPr>
              <a:t> 사이트구현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 sz="24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r>
              <a:rPr lang="ko-KR" altLang="en-US" sz="2400" dirty="0">
                <a:solidFill>
                  <a:schemeClr val="bg1"/>
                </a:solidFill>
              </a:rPr>
              <a:t>시연</a:t>
            </a:r>
            <a:endParaRPr lang="en-US" altLang="ko-KR" sz="2400" dirty="0">
              <a:solidFill>
                <a:schemeClr val="bg1"/>
              </a:solidFill>
            </a:endParaRPr>
          </a:p>
          <a:p>
            <a:pPr marL="571500" indent="-571500">
              <a:buFont typeface="+mj-lt"/>
              <a:buAutoNum type="romanUcPeriod"/>
            </a:pPr>
            <a:endParaRPr lang="en-US" altLang="ko-KR" dirty="0">
              <a:solidFill>
                <a:schemeClr val="bg1"/>
              </a:solidFill>
            </a:endParaRPr>
          </a:p>
          <a:p>
            <a:pPr lvl="1"/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endParaRPr lang="en-US" altLang="ko-KR" sz="2400" dirty="0">
              <a:solidFill>
                <a:schemeClr val="bg1"/>
              </a:solidFill>
            </a:endParaRPr>
          </a:p>
          <a:p>
            <a:pPr lvl="1"/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E72C55-4D12-42CD-AC01-35FD1031C6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7997" y="6322098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96949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리뷰</a:t>
            </a:r>
          </a:p>
        </p:txBody>
      </p:sp>
    </p:spTree>
    <p:extLst>
      <p:ext uri="{BB962C8B-B14F-4D97-AF65-F5344CB8AC3E}">
        <p14:creationId xmlns:p14="http://schemas.microsoft.com/office/powerpoint/2010/main" val="3558904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736E5FA-A2E1-4DFA-A065-F8A6094C6DE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4510" y="1231380"/>
            <a:ext cx="6662543" cy="359229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6A68971D-9F80-44F1-8F5A-4C64B9EDAD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25617" y="512402"/>
            <a:ext cx="4731873" cy="5574362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4D063BB-7D21-4F99-89BC-381FF9CE0FA3}"/>
              </a:ext>
            </a:extLst>
          </p:cNvPr>
          <p:cNvSpPr txBox="1"/>
          <p:nvPr/>
        </p:nvSpPr>
        <p:spPr>
          <a:xfrm>
            <a:off x="-1" y="0"/>
            <a:ext cx="33805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리뷰 </a:t>
            </a:r>
            <a:r>
              <a:rPr lang="en-US" altLang="ko-KR" dirty="0">
                <a:solidFill>
                  <a:schemeClr val="bg1"/>
                </a:solidFill>
              </a:rPr>
              <a:t>- </a:t>
            </a:r>
            <a:r>
              <a:rPr lang="ko-KR" altLang="en-US" dirty="0">
                <a:solidFill>
                  <a:schemeClr val="bg1"/>
                </a:solidFill>
              </a:rPr>
              <a:t>리뷰수정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E74653C-DDC0-478A-9061-3778F8C2FC7D}"/>
              </a:ext>
            </a:extLst>
          </p:cNvPr>
          <p:cNvSpPr/>
          <p:nvPr/>
        </p:nvSpPr>
        <p:spPr>
          <a:xfrm>
            <a:off x="5415407" y="3429000"/>
            <a:ext cx="740186" cy="31876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4CD0CF1-F12F-4158-AFEF-50B09F812F7C}"/>
              </a:ext>
            </a:extLst>
          </p:cNvPr>
          <p:cNvSpPr/>
          <p:nvPr/>
        </p:nvSpPr>
        <p:spPr>
          <a:xfrm>
            <a:off x="925225" y="3689735"/>
            <a:ext cx="563419" cy="415744"/>
          </a:xfrm>
          <a:prstGeom prst="rect">
            <a:avLst/>
          </a:prstGeom>
          <a:noFill/>
          <a:ln w="28575">
            <a:solidFill>
              <a:srgbClr val="FFB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07EABC4-7C9F-429D-B471-699121212500}"/>
              </a:ext>
            </a:extLst>
          </p:cNvPr>
          <p:cNvSpPr txBox="1"/>
          <p:nvPr/>
        </p:nvSpPr>
        <p:spPr>
          <a:xfrm>
            <a:off x="4655534" y="5142433"/>
            <a:ext cx="24313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  <a:latin typeface="HY견고딕"/>
              </a:rPr>
              <a:t>1) </a:t>
            </a:r>
            <a:r>
              <a:rPr lang="ko-KR" altLang="en-US" sz="1400" b="1" dirty="0" err="1">
                <a:solidFill>
                  <a:srgbClr val="FF0000"/>
                </a:solidFill>
                <a:latin typeface="HY견고딕"/>
              </a:rPr>
              <a:t>클릭시</a:t>
            </a:r>
            <a:r>
              <a:rPr lang="ko-KR" altLang="en-US" sz="1400" b="1" dirty="0">
                <a:solidFill>
                  <a:srgbClr val="FF0000"/>
                </a:solidFill>
                <a:latin typeface="HY견고딕"/>
              </a:rPr>
              <a:t> 수정페이지 </a:t>
            </a:r>
            <a:r>
              <a:rPr lang="ko-KR" altLang="en-US" sz="1400" b="1" dirty="0" err="1">
                <a:solidFill>
                  <a:srgbClr val="FF0000"/>
                </a:solidFill>
                <a:latin typeface="HY견고딕"/>
              </a:rPr>
              <a:t>새창</a:t>
            </a:r>
            <a:r>
              <a:rPr lang="ko-KR" altLang="en-US" sz="1400" b="1" dirty="0">
                <a:solidFill>
                  <a:srgbClr val="FF0000"/>
                </a:solidFill>
                <a:latin typeface="HY견고딕"/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306306D-A3F0-44AD-B094-9BDC0288DDB7}"/>
              </a:ext>
            </a:extLst>
          </p:cNvPr>
          <p:cNvSpPr txBox="1"/>
          <p:nvPr/>
        </p:nvSpPr>
        <p:spPr>
          <a:xfrm>
            <a:off x="136541" y="5129272"/>
            <a:ext cx="28748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rgbClr val="FFB606"/>
                </a:solidFill>
              </a:rPr>
              <a:t>2) </a:t>
            </a:r>
            <a:r>
              <a:rPr lang="ko-KR" altLang="en-US" sz="1400" b="1" dirty="0" err="1">
                <a:solidFill>
                  <a:srgbClr val="FFB606"/>
                </a:solidFill>
              </a:rPr>
              <a:t>현재창</a:t>
            </a:r>
            <a:r>
              <a:rPr lang="ko-KR" altLang="en-US" sz="1400" b="1" dirty="0">
                <a:solidFill>
                  <a:srgbClr val="FFB606"/>
                </a:solidFill>
              </a:rPr>
              <a:t> 닫고 </a:t>
            </a:r>
            <a:r>
              <a:rPr lang="ko-KR" altLang="en-US" sz="1400" b="1" dirty="0" err="1">
                <a:solidFill>
                  <a:srgbClr val="FFB606"/>
                </a:solidFill>
              </a:rPr>
              <a:t>부모창</a:t>
            </a:r>
            <a:r>
              <a:rPr lang="ko-KR" altLang="en-US" sz="1400" b="1" dirty="0">
                <a:solidFill>
                  <a:srgbClr val="FFB606"/>
                </a:solidFill>
              </a:rPr>
              <a:t> </a:t>
            </a:r>
            <a:r>
              <a:rPr lang="ko-KR" altLang="en-US" sz="1400" b="1" dirty="0" err="1">
                <a:solidFill>
                  <a:srgbClr val="FFB606"/>
                </a:solidFill>
              </a:rPr>
              <a:t>새로고침</a:t>
            </a:r>
            <a:r>
              <a:rPr lang="ko-KR" altLang="en-US" sz="1400" b="1" dirty="0">
                <a:solidFill>
                  <a:srgbClr val="FFB606"/>
                </a:solidFill>
              </a:rPr>
              <a:t> 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2E890FB2-0C31-4590-8FB2-E90F989BAA18}"/>
              </a:ext>
            </a:extLst>
          </p:cNvPr>
          <p:cNvCxnSpPr/>
          <p:nvPr/>
        </p:nvCxnSpPr>
        <p:spPr>
          <a:xfrm>
            <a:off x="5587068" y="3747763"/>
            <a:ext cx="0" cy="124351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CF82276E-7A3C-45BC-A1EC-ED2D21F26DAD}"/>
              </a:ext>
            </a:extLst>
          </p:cNvPr>
          <p:cNvCxnSpPr>
            <a:stCxn id="3" idx="2"/>
          </p:cNvCxnSpPr>
          <p:nvPr/>
        </p:nvCxnSpPr>
        <p:spPr>
          <a:xfrm flipH="1">
            <a:off x="1206934" y="4105479"/>
            <a:ext cx="1" cy="915826"/>
          </a:xfrm>
          <a:prstGeom prst="straightConnector1">
            <a:avLst/>
          </a:prstGeom>
          <a:ln w="28575">
            <a:solidFill>
              <a:srgbClr val="FFB60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6724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18665599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001C1-88D0-4227-9CDA-F8A1929EADC6}"/>
              </a:ext>
            </a:extLst>
          </p:cNvPr>
          <p:cNvSpPr txBox="1"/>
          <p:nvPr/>
        </p:nvSpPr>
        <p:spPr>
          <a:xfrm>
            <a:off x="0" y="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6DE80-6CC8-46C4-BE33-A1E19AC9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96924" y="772558"/>
            <a:ext cx="11598152" cy="5312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2805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001C1-88D0-4227-9CDA-F8A1929EADC6}"/>
              </a:ext>
            </a:extLst>
          </p:cNvPr>
          <p:cNvSpPr txBox="1"/>
          <p:nvPr/>
        </p:nvSpPr>
        <p:spPr>
          <a:xfrm>
            <a:off x="0" y="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예약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6DE80-6CC8-46C4-BE33-A1E19AC9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4697" y="587607"/>
            <a:ext cx="7959184" cy="5988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73568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A3FA2093-6B37-472C-B296-89F7C94A440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215" y="646331"/>
            <a:ext cx="8170402" cy="5863526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99001C1-88D0-4227-9CDA-F8A1929EADC6}"/>
              </a:ext>
            </a:extLst>
          </p:cNvPr>
          <p:cNvSpPr txBox="1"/>
          <p:nvPr/>
        </p:nvSpPr>
        <p:spPr>
          <a:xfrm>
            <a:off x="0" y="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예약</a:t>
            </a:r>
          </a:p>
        </p:txBody>
      </p:sp>
    </p:spTree>
    <p:extLst>
      <p:ext uri="{BB962C8B-B14F-4D97-AF65-F5344CB8AC3E}">
        <p14:creationId xmlns:p14="http://schemas.microsoft.com/office/powerpoint/2010/main" val="519479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001C1-88D0-4227-9CDA-F8A1929EADC6}"/>
              </a:ext>
            </a:extLst>
          </p:cNvPr>
          <p:cNvSpPr txBox="1"/>
          <p:nvPr/>
        </p:nvSpPr>
        <p:spPr>
          <a:xfrm>
            <a:off x="0" y="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예약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결제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6DE80-6CC8-46C4-BE33-A1E19AC9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3204" y="750587"/>
            <a:ext cx="7919970" cy="5810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9323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99001C1-88D0-4227-9CDA-F8A1929EADC6}"/>
              </a:ext>
            </a:extLst>
          </p:cNvPr>
          <p:cNvSpPr txBox="1"/>
          <p:nvPr/>
        </p:nvSpPr>
        <p:spPr>
          <a:xfrm>
            <a:off x="0" y="0"/>
            <a:ext cx="19119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예약 </a:t>
            </a:r>
            <a:r>
              <a:rPr lang="en-US" altLang="ko-KR" dirty="0">
                <a:solidFill>
                  <a:schemeClr val="bg1"/>
                </a:solidFill>
              </a:rPr>
              <a:t>– </a:t>
            </a:r>
            <a:r>
              <a:rPr lang="ko-KR" altLang="en-US" dirty="0">
                <a:solidFill>
                  <a:schemeClr val="bg1"/>
                </a:solidFill>
              </a:rPr>
              <a:t>결제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F96DE80-6CC8-46C4-BE33-A1E19AC961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629655" y="646331"/>
            <a:ext cx="6147557" cy="591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295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240E80-0C06-4ED2-8B42-96E475FEE795}"/>
              </a:ext>
            </a:extLst>
          </p:cNvPr>
          <p:cNvSpPr/>
          <p:nvPr/>
        </p:nvSpPr>
        <p:spPr>
          <a:xfrm>
            <a:off x="0" y="2489201"/>
            <a:ext cx="12191999" cy="1181099"/>
          </a:xfrm>
          <a:prstGeom prst="rect">
            <a:avLst/>
          </a:prstGeom>
          <a:solidFill>
            <a:srgbClr val="FFB6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시연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3A993-B47A-4B69-B554-C81E3C722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85" y="6327729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2561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4800" b="1" i="1" dirty="0" err="1">
                <a:solidFill>
                  <a:srgbClr val="FFB606"/>
                </a:solidFill>
              </a:rPr>
              <a:t>Q</a:t>
            </a:r>
            <a:r>
              <a:rPr lang="en-US" altLang="ko-KR" sz="4800" b="1" i="1" dirty="0" err="1">
                <a:solidFill>
                  <a:schemeClr val="bg1"/>
                </a:solidFill>
              </a:rPr>
              <a:t>nA</a:t>
            </a:r>
            <a:endParaRPr lang="ko-KR" altLang="en-US" sz="4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3373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240E80-0C06-4ED2-8B42-96E475FEE795}"/>
              </a:ext>
            </a:extLst>
          </p:cNvPr>
          <p:cNvSpPr/>
          <p:nvPr/>
        </p:nvSpPr>
        <p:spPr>
          <a:xfrm>
            <a:off x="0" y="2489201"/>
            <a:ext cx="12191999" cy="1181099"/>
          </a:xfrm>
          <a:prstGeom prst="rect">
            <a:avLst/>
          </a:prstGeom>
          <a:solidFill>
            <a:srgbClr val="FFB6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프로젝트 개요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3A993-B47A-4B69-B554-C81E3C722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85" y="6327729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232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altLang="ko-KR" sz="5400" b="1" i="1" dirty="0">
                <a:solidFill>
                  <a:schemeClr val="bg1"/>
                </a:solidFill>
              </a:rPr>
              <a:t>Thank</a:t>
            </a:r>
            <a:r>
              <a:rPr lang="en-US" altLang="ko-KR" sz="5400" b="1" i="1" dirty="0">
                <a:solidFill>
                  <a:srgbClr val="FFB606"/>
                </a:solidFill>
              </a:rPr>
              <a:t> You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4108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>
            <a:extLst>
              <a:ext uri="{FF2B5EF4-FFF2-40B4-BE49-F238E27FC236}">
                <a16:creationId xmlns:a16="http://schemas.microsoft.com/office/drawing/2014/main" id="{EAD21AA6-5BDD-4B03-9336-6B0E50DACB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71352" y="1888532"/>
            <a:ext cx="3973302" cy="3080931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altLang="ko-KR" sz="2400" b="1" dirty="0" err="1">
                <a:solidFill>
                  <a:srgbClr val="FFB606"/>
                </a:solidFill>
              </a:rPr>
              <a:t>FoodFun</a:t>
            </a:r>
            <a:r>
              <a:rPr lang="ko-KR" altLang="en-US" sz="2000" dirty="0">
                <a:solidFill>
                  <a:schemeClr val="bg1"/>
                </a:solidFill>
              </a:rPr>
              <a:t>은 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다양한 맛집을 소개하고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>
                <a:solidFill>
                  <a:schemeClr val="bg1"/>
                </a:solidFill>
              </a:rPr>
              <a:t>맛집에 대한 평가를 볼 수 있는</a:t>
            </a:r>
            <a:endParaRPr lang="en-US" altLang="ko-KR" sz="2000" dirty="0">
              <a:solidFill>
                <a:schemeClr val="bg1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2000" b="1" dirty="0" err="1">
                <a:solidFill>
                  <a:srgbClr val="FFB606"/>
                </a:solidFill>
              </a:rPr>
              <a:t>맛집방문</a:t>
            </a:r>
            <a:r>
              <a:rPr lang="ko-KR" altLang="en-US" sz="2000" b="1" dirty="0">
                <a:solidFill>
                  <a:srgbClr val="FFB606"/>
                </a:solidFill>
              </a:rPr>
              <a:t> 예약사이트 </a:t>
            </a:r>
            <a:r>
              <a:rPr lang="ko-KR" altLang="en-US" sz="2000" dirty="0">
                <a:solidFill>
                  <a:schemeClr val="bg1"/>
                </a:solidFill>
              </a:rPr>
              <a:t>입니다</a:t>
            </a:r>
          </a:p>
        </p:txBody>
      </p:sp>
      <p:pic>
        <p:nvPicPr>
          <p:cNvPr id="11" name="그림 개체 틀 10">
            <a:extLst>
              <a:ext uri="{FF2B5EF4-FFF2-40B4-BE49-F238E27FC236}">
                <a16:creationId xmlns:a16="http://schemas.microsoft.com/office/drawing/2014/main" id="{01557E3A-ED1C-48DC-9FBE-7730154FAC40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58839" y="1155059"/>
            <a:ext cx="8003086" cy="4547879"/>
          </a:xfr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68C5296-08BD-47EE-A0C0-505553F84B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9848" y="6353854"/>
            <a:ext cx="1404370" cy="40896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E6C1175-159F-4EA4-8F48-B90E2D84086B}"/>
              </a:ext>
            </a:extLst>
          </p:cNvPr>
          <p:cNvSpPr txBox="1"/>
          <p:nvPr/>
        </p:nvSpPr>
        <p:spPr>
          <a:xfrm>
            <a:off x="-1" y="0"/>
            <a:ext cx="221672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en-US" altLang="ko-KR" sz="20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 프로젝트 소개</a:t>
            </a:r>
          </a:p>
        </p:txBody>
      </p:sp>
    </p:spTree>
    <p:extLst>
      <p:ext uri="{BB962C8B-B14F-4D97-AF65-F5344CB8AC3E}">
        <p14:creationId xmlns:p14="http://schemas.microsoft.com/office/powerpoint/2010/main" val="9726220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7F0AE8-AE5F-476F-88F9-27E972B25CBC}"/>
              </a:ext>
            </a:extLst>
          </p:cNvPr>
          <p:cNvSpPr/>
          <p:nvPr/>
        </p:nvSpPr>
        <p:spPr>
          <a:xfrm>
            <a:off x="130966" y="1132588"/>
            <a:ext cx="11908634" cy="5123475"/>
          </a:xfrm>
          <a:prstGeom prst="rect">
            <a:avLst/>
          </a:prstGeom>
          <a:solidFill>
            <a:srgbClr val="FFB6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8" name="그룹 2">
            <a:extLst>
              <a:ext uri="{FF2B5EF4-FFF2-40B4-BE49-F238E27FC236}">
                <a16:creationId xmlns:a16="http://schemas.microsoft.com/office/drawing/2014/main" id="{EBB4E1FF-25AE-4CC0-9FD2-D3906292985C}"/>
              </a:ext>
            </a:extLst>
          </p:cNvPr>
          <p:cNvGrpSpPr/>
          <p:nvPr/>
        </p:nvGrpSpPr>
        <p:grpSpPr>
          <a:xfrm>
            <a:off x="8852132" y="2279514"/>
            <a:ext cx="2216440" cy="2025133"/>
            <a:chOff x="3401684" y="1514568"/>
            <a:chExt cx="2216440" cy="2025133"/>
          </a:xfrm>
        </p:grpSpPr>
        <p:pic>
          <p:nvPicPr>
            <p:cNvPr id="9" name="그림 41">
              <a:extLst>
                <a:ext uri="{FF2B5EF4-FFF2-40B4-BE49-F238E27FC236}">
                  <a16:creationId xmlns:a16="http://schemas.microsoft.com/office/drawing/2014/main" id="{9424A7DF-2A34-4603-A30C-30CD8E0BA5A8}"/>
                </a:ext>
              </a:extLst>
            </p:cNvPr>
            <p:cNvPicPr>
              <a:picLocks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9304" y="1514568"/>
              <a:ext cx="863099" cy="863099"/>
            </a:xfrm>
            <a:prstGeom prst="rect">
              <a:avLst/>
            </a:prstGeom>
          </p:spPr>
        </p:pic>
        <p:pic>
          <p:nvPicPr>
            <p:cNvPr id="10" name="그림 43">
              <a:extLst>
                <a:ext uri="{FF2B5EF4-FFF2-40B4-BE49-F238E27FC236}">
                  <a16:creationId xmlns:a16="http://schemas.microsoft.com/office/drawing/2014/main" id="{F3D834B4-3A0C-49B2-9366-A260713ED9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01684" y="2438686"/>
              <a:ext cx="1084331" cy="1084331"/>
            </a:xfrm>
            <a:prstGeom prst="rect">
              <a:avLst/>
            </a:prstGeom>
          </p:spPr>
        </p:pic>
        <p:pic>
          <p:nvPicPr>
            <p:cNvPr id="11" name="그림 44">
              <a:extLst>
                <a:ext uri="{FF2B5EF4-FFF2-40B4-BE49-F238E27FC236}">
                  <a16:creationId xmlns:a16="http://schemas.microsoft.com/office/drawing/2014/main" id="{5AE0D0E2-8FA5-4726-A29D-611A2E9446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14739" y="1535301"/>
              <a:ext cx="903385" cy="903385"/>
            </a:xfrm>
            <a:prstGeom prst="rect">
              <a:avLst/>
            </a:prstGeom>
          </p:spPr>
        </p:pic>
        <p:pic>
          <p:nvPicPr>
            <p:cNvPr id="12" name="그림 33">
              <a:extLst>
                <a:ext uri="{FF2B5EF4-FFF2-40B4-BE49-F238E27FC236}">
                  <a16:creationId xmlns:a16="http://schemas.microsoft.com/office/drawing/2014/main" id="{8ADAA0F5-A26B-4712-9AE5-255F0A447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67777" y="2606983"/>
              <a:ext cx="932718" cy="932718"/>
            </a:xfrm>
            <a:prstGeom prst="rect">
              <a:avLst/>
            </a:prstGeom>
          </p:spPr>
        </p:pic>
      </p:grpSp>
      <p:pic>
        <p:nvPicPr>
          <p:cNvPr id="13" name="그림 30">
            <a:extLst>
              <a:ext uri="{FF2B5EF4-FFF2-40B4-BE49-F238E27FC236}">
                <a16:creationId xmlns:a16="http://schemas.microsoft.com/office/drawing/2014/main" id="{F267E069-AFF3-4570-AE55-C6D6C1F99A7E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6978" y="2231221"/>
            <a:ext cx="978318" cy="92411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8714282-3B32-4074-826F-59DC4FF29002}"/>
              </a:ext>
            </a:extLst>
          </p:cNvPr>
          <p:cNvSpPr txBox="1"/>
          <p:nvPr/>
        </p:nvSpPr>
        <p:spPr>
          <a:xfrm>
            <a:off x="4244853" y="1585402"/>
            <a:ext cx="209203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/>
              </a:rPr>
              <a:t>Apache Tomcat8.5</a:t>
            </a:r>
            <a:endParaRPr lang="ko-KR" altLang="en-US" sz="1600" dirty="0">
              <a:solidFill>
                <a:schemeClr val="bg1"/>
              </a:solidFill>
              <a:latin typeface="HY견고딕"/>
            </a:endParaRPr>
          </a:p>
          <a:p>
            <a:endParaRPr lang="ko-KR" altLang="en-US" dirty="0"/>
          </a:p>
        </p:txBody>
      </p:sp>
      <p:pic>
        <p:nvPicPr>
          <p:cNvPr id="16" name="그림 32">
            <a:extLst>
              <a:ext uri="{FF2B5EF4-FFF2-40B4-BE49-F238E27FC236}">
                <a16:creationId xmlns:a16="http://schemas.microsoft.com/office/drawing/2014/main" id="{8BB5E7E9-827A-45C8-B31E-7F9E961A074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15" y="2232546"/>
            <a:ext cx="1266720" cy="86177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17E452A-07D1-4F45-BBB0-CF11A6AC6B02}"/>
              </a:ext>
            </a:extLst>
          </p:cNvPr>
          <p:cNvSpPr txBox="1"/>
          <p:nvPr/>
        </p:nvSpPr>
        <p:spPr>
          <a:xfrm>
            <a:off x="2461386" y="1662904"/>
            <a:ext cx="1495444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/>
              </a:rPr>
              <a:t>Oracle 11g</a:t>
            </a:r>
            <a:endParaRPr lang="ko-KR" altLang="en-US" sz="1600" dirty="0">
              <a:solidFill>
                <a:schemeClr val="bg1"/>
              </a:solidFill>
              <a:latin typeface="HY견고딕"/>
            </a:endParaRPr>
          </a:p>
          <a:p>
            <a:endParaRPr lang="ko-KR" altLang="en-US" dirty="0"/>
          </a:p>
        </p:txBody>
      </p:sp>
      <p:pic>
        <p:nvPicPr>
          <p:cNvPr id="19" name="그림 64">
            <a:extLst>
              <a:ext uri="{FF2B5EF4-FFF2-40B4-BE49-F238E27FC236}">
                <a16:creationId xmlns:a16="http://schemas.microsoft.com/office/drawing/2014/main" id="{5E7B11C6-06EB-4C31-9B19-DEF7DC9BEE89}"/>
              </a:ext>
            </a:extLst>
          </p:cNvPr>
          <p:cNvPicPr>
            <a:picLocks/>
          </p:cNvPicPr>
          <p:nvPr/>
        </p:nvPicPr>
        <p:blipFill>
          <a:blip r:embed="rId8"/>
          <a:stretch>
            <a:fillRect/>
          </a:stretch>
        </p:blipFill>
        <p:spPr>
          <a:xfrm>
            <a:off x="4329872" y="4016918"/>
            <a:ext cx="1072530" cy="939909"/>
          </a:xfrm>
          <a:prstGeom prst="rect">
            <a:avLst/>
          </a:prstGeom>
        </p:spPr>
      </p:pic>
      <p:pic>
        <p:nvPicPr>
          <p:cNvPr id="20" name="그림 36">
            <a:extLst>
              <a:ext uri="{FF2B5EF4-FFF2-40B4-BE49-F238E27FC236}">
                <a16:creationId xmlns:a16="http://schemas.microsoft.com/office/drawing/2014/main" id="{1EB07CF2-6215-4D1C-9855-7611290CB047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877" y="4385636"/>
            <a:ext cx="927182" cy="809047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3C3D7EB-6B04-45B5-AD16-DE1CFCDAA2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231" y="2234610"/>
            <a:ext cx="1335472" cy="859709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CEC2B306-A31D-450B-9E36-1B8246AD71F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9758" y="4004875"/>
            <a:ext cx="1655314" cy="99318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45815DD-B085-49ED-89BC-C7692EE65C6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3676" y="4916365"/>
            <a:ext cx="1439911" cy="80904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2128C36-2901-4EC6-B020-FAE774C7EF2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670" y="2278457"/>
            <a:ext cx="1407038" cy="80904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131FFC86-7675-4A79-9A76-703BDCF80489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6480" y="4916365"/>
            <a:ext cx="827418" cy="827418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760A435C-0AE9-40C0-AB3B-3422602AC8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8710" y="3429579"/>
            <a:ext cx="1371034" cy="708664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C742FC2D-61C9-46FA-8117-7376585562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561" y="4004875"/>
            <a:ext cx="1240249" cy="993188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C958861D-AED9-4DBD-8084-30825FDAF411}"/>
              </a:ext>
            </a:extLst>
          </p:cNvPr>
          <p:cNvSpPr txBox="1"/>
          <p:nvPr/>
        </p:nvSpPr>
        <p:spPr>
          <a:xfrm>
            <a:off x="786509" y="1585402"/>
            <a:ext cx="13303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HY견고딕"/>
              </a:rPr>
              <a:t>Window10 64bit</a:t>
            </a:r>
            <a:endParaRPr lang="ko-KR" altLang="en-US" sz="1600" dirty="0">
              <a:solidFill>
                <a:schemeClr val="bg1"/>
              </a:solidFill>
              <a:latin typeface="HY견고딕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748948-0290-4936-9DB4-C5BF8D5B4DB2}"/>
              </a:ext>
            </a:extLst>
          </p:cNvPr>
          <p:cNvSpPr txBox="1"/>
          <p:nvPr/>
        </p:nvSpPr>
        <p:spPr>
          <a:xfrm>
            <a:off x="8095380" y="1702452"/>
            <a:ext cx="36821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>
                <a:solidFill>
                  <a:schemeClr val="bg1"/>
                </a:solidFill>
                <a:latin typeface="HY견고딕"/>
              </a:rPr>
              <a:t>Front-End-Skill</a:t>
            </a:r>
            <a:endParaRPr lang="ko-KR" altLang="en-US" u="sng" dirty="0">
              <a:solidFill>
                <a:schemeClr val="bg1"/>
              </a:solidFill>
              <a:latin typeface="HY견고딕"/>
            </a:endParaRPr>
          </a:p>
          <a:p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B146DB7-E3C9-418D-AE10-E8A1C5FEFAAF}"/>
              </a:ext>
            </a:extLst>
          </p:cNvPr>
          <p:cNvSpPr txBox="1"/>
          <p:nvPr/>
        </p:nvSpPr>
        <p:spPr>
          <a:xfrm>
            <a:off x="2318317" y="3429000"/>
            <a:ext cx="28826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u="sng" dirty="0" err="1">
                <a:solidFill>
                  <a:schemeClr val="bg1"/>
                </a:solidFill>
                <a:latin typeface="HY견고딕"/>
              </a:rPr>
              <a:t>FrameWork</a:t>
            </a:r>
            <a:endParaRPr lang="ko-KR" altLang="en-US" u="sng" dirty="0">
              <a:solidFill>
                <a:schemeClr val="bg1"/>
              </a:solidFill>
              <a:latin typeface="HY견고딕"/>
            </a:endParaRPr>
          </a:p>
          <a:p>
            <a:endParaRPr lang="ko-KR" altLang="en-US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DC637A-9BF2-4B99-B5AF-8C44B866CCB1}"/>
              </a:ext>
            </a:extLst>
          </p:cNvPr>
          <p:cNvSpPr txBox="1"/>
          <p:nvPr/>
        </p:nvSpPr>
        <p:spPr>
          <a:xfrm>
            <a:off x="6230413" y="4385636"/>
            <a:ext cx="17872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u="sng" dirty="0">
                <a:solidFill>
                  <a:schemeClr val="bg1"/>
                </a:solidFill>
                <a:latin typeface="HY견고딕"/>
              </a:rPr>
              <a:t>프로젝트관리</a:t>
            </a:r>
          </a:p>
          <a:p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0AAD20C-7DA7-4DFD-B467-56C08C025218}"/>
              </a:ext>
            </a:extLst>
          </p:cNvPr>
          <p:cNvSpPr txBox="1"/>
          <p:nvPr/>
        </p:nvSpPr>
        <p:spPr>
          <a:xfrm>
            <a:off x="0" y="0"/>
            <a:ext cx="20368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개발구축환경</a:t>
            </a:r>
          </a:p>
        </p:txBody>
      </p:sp>
    </p:spTree>
    <p:extLst>
      <p:ext uri="{BB962C8B-B14F-4D97-AF65-F5344CB8AC3E}">
        <p14:creationId xmlns:p14="http://schemas.microsoft.com/office/powerpoint/2010/main" val="2226448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7D72373-3540-4F1F-BA04-C6FDD210A7D9}"/>
              </a:ext>
            </a:extLst>
          </p:cNvPr>
          <p:cNvSpPr txBox="1"/>
          <p:nvPr/>
        </p:nvSpPr>
        <p:spPr>
          <a:xfrm>
            <a:off x="0" y="0"/>
            <a:ext cx="2396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ER</a:t>
            </a:r>
            <a:r>
              <a:rPr lang="ko-KR" altLang="en-US" dirty="0">
                <a:solidFill>
                  <a:schemeClr val="bg1"/>
                </a:solidFill>
              </a:rPr>
              <a:t>다이어그램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3A1D611-29A5-493E-9236-07DE3CD793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93" y="751003"/>
            <a:ext cx="10176247" cy="577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80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86240E80-0C06-4ED2-8B42-96E475FEE795}"/>
              </a:ext>
            </a:extLst>
          </p:cNvPr>
          <p:cNvSpPr/>
          <p:nvPr/>
        </p:nvSpPr>
        <p:spPr>
          <a:xfrm>
            <a:off x="0" y="2489201"/>
            <a:ext cx="12191999" cy="1181099"/>
          </a:xfrm>
          <a:prstGeom prst="rect">
            <a:avLst/>
          </a:prstGeom>
          <a:solidFill>
            <a:srgbClr val="FFB60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chemeClr val="bg1"/>
                </a:solidFill>
              </a:rPr>
              <a:t>설계 및 구현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5B3A993-B47A-4B69-B554-C81E3C722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7585" y="6327729"/>
            <a:ext cx="1404370" cy="40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2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Rectangle 41">
            <a:extLst>
              <a:ext uri="{FF2B5EF4-FFF2-40B4-BE49-F238E27FC236}">
                <a16:creationId xmlns:a16="http://schemas.microsoft.com/office/drawing/2014/main" id="{056D5668-63BC-41D3-8D8E-5BA82FD0FCB9}"/>
              </a:ext>
            </a:extLst>
          </p:cNvPr>
          <p:cNvSpPr/>
          <p:nvPr/>
        </p:nvSpPr>
        <p:spPr>
          <a:xfrm>
            <a:off x="4473256" y="1690717"/>
            <a:ext cx="3181483" cy="4447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E8406CE-18A0-4D51-A1F1-548B0DC12FA4}"/>
              </a:ext>
            </a:extLst>
          </p:cNvPr>
          <p:cNvSpPr/>
          <p:nvPr/>
        </p:nvSpPr>
        <p:spPr>
          <a:xfrm>
            <a:off x="8259665" y="1690717"/>
            <a:ext cx="3181483" cy="4447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6880E66C-C11E-4B43-B4CC-A55057AB32EB}"/>
              </a:ext>
            </a:extLst>
          </p:cNvPr>
          <p:cNvSpPr/>
          <p:nvPr/>
        </p:nvSpPr>
        <p:spPr>
          <a:xfrm>
            <a:off x="590987" y="1690717"/>
            <a:ext cx="3277343" cy="44473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79A2B3E-7C7D-490C-A439-0278550C8419}"/>
              </a:ext>
            </a:extLst>
          </p:cNvPr>
          <p:cNvSpPr txBox="1"/>
          <p:nvPr/>
        </p:nvSpPr>
        <p:spPr>
          <a:xfrm>
            <a:off x="1309231" y="1752221"/>
            <a:ext cx="267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31230"/>
                </a:solidFill>
              </a:rPr>
              <a:t>Member</a:t>
            </a:r>
            <a:endParaRPr lang="ko-KR" altLang="en-US" sz="2800" b="1" dirty="0">
              <a:solidFill>
                <a:srgbClr val="13123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7733D34-2464-463A-A934-34DA0439DCA4}"/>
              </a:ext>
            </a:extLst>
          </p:cNvPr>
          <p:cNvSpPr txBox="1"/>
          <p:nvPr/>
        </p:nvSpPr>
        <p:spPr>
          <a:xfrm>
            <a:off x="5043949" y="1752221"/>
            <a:ext cx="2673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31230"/>
                </a:solidFill>
              </a:rPr>
              <a:t>Restaurant</a:t>
            </a:r>
            <a:endParaRPr lang="ko-KR" altLang="en-US" sz="2800" b="1" dirty="0">
              <a:solidFill>
                <a:srgbClr val="13123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30B1B5-1D86-43D5-8DE1-61027F9C56CE}"/>
              </a:ext>
            </a:extLst>
          </p:cNvPr>
          <p:cNvSpPr txBox="1"/>
          <p:nvPr/>
        </p:nvSpPr>
        <p:spPr>
          <a:xfrm>
            <a:off x="9239861" y="1752221"/>
            <a:ext cx="2327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131230"/>
                </a:solidFill>
              </a:rPr>
              <a:t>Board</a:t>
            </a:r>
            <a:endParaRPr lang="ko-KR" altLang="en-US" sz="2800" b="1" dirty="0">
              <a:solidFill>
                <a:srgbClr val="13123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653054-9DC4-4F98-93FC-6F382B5FA361}"/>
              </a:ext>
            </a:extLst>
          </p:cNvPr>
          <p:cNvSpPr txBox="1"/>
          <p:nvPr/>
        </p:nvSpPr>
        <p:spPr>
          <a:xfrm>
            <a:off x="1230560" y="2487058"/>
            <a:ext cx="19812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관리자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관리자페이지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회원관리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B47983D-7FEE-4316-B8E5-F390BA9DB72F}"/>
              </a:ext>
            </a:extLst>
          </p:cNvPr>
          <p:cNvSpPr txBox="1"/>
          <p:nvPr/>
        </p:nvSpPr>
        <p:spPr>
          <a:xfrm>
            <a:off x="1227046" y="3622980"/>
            <a:ext cx="18253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기업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정보수정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예약관리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42BBE71-4344-4DBB-9E1E-B8F9146E7BAF}"/>
              </a:ext>
            </a:extLst>
          </p:cNvPr>
          <p:cNvSpPr txBox="1"/>
          <p:nvPr/>
        </p:nvSpPr>
        <p:spPr>
          <a:xfrm>
            <a:off x="1235709" y="4761246"/>
            <a:ext cx="2376055" cy="935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개인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정보수정</a:t>
            </a:r>
            <a:endParaRPr lang="en-US" altLang="ko-KR" b="1" dirty="0">
              <a:solidFill>
                <a:srgbClr val="FFB606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rgbClr val="FFB606"/>
                </a:solidFill>
              </a:rPr>
              <a:t>예약확인 및 취소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0920B53-B2A5-4916-8EA7-2C944B3C7AA8}"/>
              </a:ext>
            </a:extLst>
          </p:cNvPr>
          <p:cNvSpPr txBox="1"/>
          <p:nvPr/>
        </p:nvSpPr>
        <p:spPr>
          <a:xfrm>
            <a:off x="5223163" y="2556473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식당소개</a:t>
            </a:r>
            <a:endParaRPr lang="en-US" altLang="ko-KR" b="1" dirty="0">
              <a:solidFill>
                <a:srgbClr val="FFB606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BBC975-E428-499C-A0E4-4614726449AF}"/>
              </a:ext>
            </a:extLst>
          </p:cNvPr>
          <p:cNvSpPr txBox="1"/>
          <p:nvPr/>
        </p:nvSpPr>
        <p:spPr>
          <a:xfrm>
            <a:off x="5322779" y="4176978"/>
            <a:ext cx="1482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리뷰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4FB62A-381F-4040-A5CB-ECC64F8E0B64}"/>
              </a:ext>
            </a:extLst>
          </p:cNvPr>
          <p:cNvSpPr txBox="1"/>
          <p:nvPr/>
        </p:nvSpPr>
        <p:spPr>
          <a:xfrm>
            <a:off x="5322779" y="5044139"/>
            <a:ext cx="125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예약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3CE8FF9-D71E-4F58-8B68-CAD06F1FF2AF}"/>
              </a:ext>
            </a:extLst>
          </p:cNvPr>
          <p:cNvSpPr txBox="1"/>
          <p:nvPr/>
        </p:nvSpPr>
        <p:spPr>
          <a:xfrm>
            <a:off x="9266447" y="2925805"/>
            <a:ext cx="13715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공지사항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0659CC7-B3D6-4ACB-AEF8-393F7083B72F}"/>
              </a:ext>
            </a:extLst>
          </p:cNvPr>
          <p:cNvSpPr txBox="1"/>
          <p:nvPr/>
        </p:nvSpPr>
        <p:spPr>
          <a:xfrm>
            <a:off x="9432702" y="3837421"/>
            <a:ext cx="1205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>
                <a:solidFill>
                  <a:srgbClr val="FFB606"/>
                </a:solidFill>
              </a:rPr>
              <a:t>QnA</a:t>
            </a:r>
            <a:endParaRPr lang="ko-KR" altLang="en-US" b="1" dirty="0">
              <a:solidFill>
                <a:srgbClr val="FFB606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3FC7A16-4FE0-4A6A-BE92-556BC7AD2B45}"/>
              </a:ext>
            </a:extLst>
          </p:cNvPr>
          <p:cNvSpPr txBox="1"/>
          <p:nvPr/>
        </p:nvSpPr>
        <p:spPr>
          <a:xfrm>
            <a:off x="-1" y="0"/>
            <a:ext cx="18010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</a:rPr>
              <a:t>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사이트 설계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0B19D4A-4B6E-454C-B440-DAED2A50FA56}"/>
              </a:ext>
            </a:extLst>
          </p:cNvPr>
          <p:cNvSpPr txBox="1"/>
          <p:nvPr/>
        </p:nvSpPr>
        <p:spPr>
          <a:xfrm>
            <a:off x="5322779" y="3341948"/>
            <a:ext cx="17456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rgbClr val="FFB606"/>
                </a:solidFill>
              </a:rPr>
              <a:t>메뉴</a:t>
            </a:r>
            <a:endParaRPr lang="en-US" altLang="ko-KR" b="1" dirty="0">
              <a:solidFill>
                <a:srgbClr val="FFB60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70382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9DD0324-EA69-49EF-BAD5-9D54A197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2891" y="2581852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ko-KR" altLang="en-US" sz="2800" dirty="0">
                <a:solidFill>
                  <a:schemeClr val="bg1"/>
                </a:solidFill>
              </a:rPr>
              <a:t>회원관리</a:t>
            </a:r>
          </a:p>
        </p:txBody>
      </p:sp>
    </p:spTree>
    <p:extLst>
      <p:ext uri="{BB962C8B-B14F-4D97-AF65-F5344CB8AC3E}">
        <p14:creationId xmlns:p14="http://schemas.microsoft.com/office/powerpoint/2010/main" val="29735846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</TotalTime>
  <Words>229</Words>
  <Application>Microsoft Office PowerPoint</Application>
  <PresentationFormat>와이드스크린</PresentationFormat>
  <Paragraphs>105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4" baseType="lpstr">
      <vt:lpstr>HY견고딕</vt:lpstr>
      <vt:lpstr>맑은 고딕</vt:lpstr>
      <vt:lpstr>Arial</vt:lpstr>
      <vt:lpstr>Office 테마</vt:lpstr>
      <vt:lpstr>Food Fun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회원관리</vt:lpstr>
      <vt:lpstr>PowerPoint 프레젠테이션</vt:lpstr>
      <vt:lpstr>PowerPoint 프레젠테이션</vt:lpstr>
      <vt:lpstr>관리자</vt:lpstr>
      <vt:lpstr>PowerPoint 프레젠테이션</vt:lpstr>
      <vt:lpstr>PowerPoint 프레젠테이션</vt:lpstr>
      <vt:lpstr>음식점 (기업회원)</vt:lpstr>
      <vt:lpstr>PowerPoint 프레젠테이션</vt:lpstr>
      <vt:lpstr>PowerPoint 프레젠테이션</vt:lpstr>
      <vt:lpstr>메뉴</vt:lpstr>
      <vt:lpstr>PowerPoint 프레젠테이션</vt:lpstr>
      <vt:lpstr>리뷰</vt:lpstr>
      <vt:lpstr>PowerPoint 프레젠테이션</vt:lpstr>
      <vt:lpstr>예약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QnA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BYEONGJU LEE</dc:creator>
  <cp:lastModifiedBy>BYEONGJU LEE</cp:lastModifiedBy>
  <cp:revision>63</cp:revision>
  <dcterms:created xsi:type="dcterms:W3CDTF">2019-12-23T07:51:43Z</dcterms:created>
  <dcterms:modified xsi:type="dcterms:W3CDTF">2019-12-24T05:05:09Z</dcterms:modified>
</cp:coreProperties>
</file>